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1D40D-2211-4BC7-8B7D-38C1D1F1651F}" type="datetimeFigureOut">
              <a:rPr lang="ru-RU" smtClean="0"/>
              <a:t>07.07.2021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053-6A52-4FBC-B57B-94AC366D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97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1D40D-2211-4BC7-8B7D-38C1D1F1651F}" type="datetimeFigureOut">
              <a:rPr lang="ru-RU" smtClean="0"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6C053-6A52-4FBC-B57B-94AC366D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75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1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85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2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11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8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7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74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0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14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22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2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023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2021-07-07T11:06:12Z</dcterms:created>
  <dcterms:modified xsi:type="dcterms:W3CDTF">2021-07-07T11:06:12Z</dcterms:modified>
</cp:coreProperties>
</file>