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C1C51-7B02-413D-8042-7EDC9657D59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D1D5E-9D09-4E41-BB6F-89A831383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49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C1C51-7B02-413D-8042-7EDC9657D599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D1D5E-9D09-4E41-BB6F-89A831383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740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946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49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66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004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35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0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273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30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94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688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2023-04-10T08:43:58Z</dcterms:created>
  <dcterms:modified xsi:type="dcterms:W3CDTF">2023-04-10T08:43:58Z</dcterms:modified>
</cp:coreProperties>
</file>