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DF55-BED1-4C50-A915-748D0E4FA28E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6617-E90E-4094-BB2E-7C5C17952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654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FDF55-BED1-4C50-A915-748D0E4FA28E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76617-E90E-4094-BB2E-7C5C17952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976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215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121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622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65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90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428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31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5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94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38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5569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2023-01-13T03:35:42Z</dcterms:created>
  <dcterms:modified xsi:type="dcterms:W3CDTF">2023-01-13T03:35:42Z</dcterms:modified>
</cp:coreProperties>
</file>