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7C713-20DE-4C4C-8956-C5181120FB86}" type="datetimeFigureOut">
              <a:rPr lang="ru-RU" smtClean="0"/>
              <a:t>10.10.2023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49906-DFD0-496F-A548-078BC9A51A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24683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27C713-20DE-4C4C-8956-C5181120FB86}" type="datetimeFigureOut">
              <a:rPr lang="ru-RU" smtClean="0"/>
              <a:t>10.10.2023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E49906-DFD0-496F-A548-078BC9A51A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44194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62579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90313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79633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53104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99156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98876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01572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10859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90157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675127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Экран (4:3)</PresentationFormat>
  <Paragraphs>0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Харитонова Светлана Александровна</dc:creator>
  <cp:lastModifiedBy>Харитонова Светлана Александровна</cp:lastModifiedBy>
  <cp:revision>1</cp:revision>
  <dcterms:created xsi:type="dcterms:W3CDTF">2023-10-10T11:59:50Z</dcterms:created>
  <dcterms:modified xsi:type="dcterms:W3CDTF">2023-10-10T11:59:50Z</dcterms:modified>
</cp:coreProperties>
</file>