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B0BE9-CA78-483A-BEC5-BEFB89C275C1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3CEBA-E83D-40E3-825A-826EC22C20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17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B0BE9-CA78-483A-BEC5-BEFB89C275C1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3CEBA-E83D-40E3-825A-826EC22C20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82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61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69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09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40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94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41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48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24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77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73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5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3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937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2024-01-10T09:55:47Z</dcterms:created>
  <dcterms:modified xsi:type="dcterms:W3CDTF">2024-01-10T09:55:47Z</dcterms:modified>
</cp:coreProperties>
</file>