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7BD70-A361-4950-BEF1-2C8BF720CF40}" type="datetimeFigureOut">
              <a:rPr lang="ru-RU" smtClean="0"/>
              <a:t>20.01.2021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BF079-8AAA-4457-A58C-013EA98421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2139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47BD70-A361-4950-BEF1-2C8BF720CF40}" type="datetimeFigureOut">
              <a:rPr lang="ru-RU" smtClean="0"/>
              <a:t>20.01.2021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BF079-8AAA-4457-A58C-013EA98421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1410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8540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988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2549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4121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7432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358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0261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8014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6462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1009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3965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1863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8768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7970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1364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0510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9949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(4:3)</PresentationFormat>
  <Paragraphs>0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Харитонова Светлана Александровна</dc:creator>
  <cp:lastModifiedBy>Харитонова Светлана Александровна</cp:lastModifiedBy>
  <cp:revision>1</cp:revision>
  <dcterms:created xsi:type="dcterms:W3CDTF">2021-01-20T05:48:41Z</dcterms:created>
  <dcterms:modified xsi:type="dcterms:W3CDTF">2021-01-20T05:48:41Z</dcterms:modified>
</cp:coreProperties>
</file>