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E145-00BE-42F7-9224-69ABDD4758E5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5A6D-DC46-40C1-BA4F-9DFBBF49C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05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0E145-00BE-42F7-9224-69ABDD4758E5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05A6D-DC46-40C1-BA4F-9DFBBF49C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80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64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52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85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68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1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88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5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54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53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2023-01-13T03:31:11Z</dcterms:created>
  <dcterms:modified xsi:type="dcterms:W3CDTF">2023-01-13T03:31:11Z</dcterms:modified>
</cp:coreProperties>
</file>