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7712-EFB9-4918-B384-349E03C24EBC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1C740-FB63-4786-ADAA-FA6F9D779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87712-EFB9-4918-B384-349E03C24EBC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1C740-FB63-4786-ADAA-FA6F9D779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37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9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6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2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4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45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8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876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2024-04-18T04:55:31Z</dcterms:created>
  <dcterms:modified xsi:type="dcterms:W3CDTF">2024-04-18T04:55:31Z</dcterms:modified>
</cp:coreProperties>
</file>