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4D9B-C867-4AAD-877C-E7C56151C8BF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E2CE8-3935-4F68-AF1D-B30A16BD02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641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E4D9B-C867-4AAD-877C-E7C56151C8BF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E2CE8-3935-4F68-AF1D-B30A16BD02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080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95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05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203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786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36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986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32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673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149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35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12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408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059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85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397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496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43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028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02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2020-04-09T12:14:51Z</dcterms:created>
  <dcterms:modified xsi:type="dcterms:W3CDTF">2020-04-09T12:14:51Z</dcterms:modified>
</cp:coreProperties>
</file>