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9AE03-9CD7-4497-B1A1-52C33F085A5D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C0451-AB19-459D-829E-2582390DE4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619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9AE03-9CD7-4497-B1A1-52C33F085A5D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C0451-AB19-459D-829E-2582390DE4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713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nticorruption.midural.ru/article/show/id/1246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nticorruption.midural.ru/article/show/id/1246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nticorruption.midural.ru/article/show/id/1246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597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572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73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832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71938" y="5904919"/>
            <a:ext cx="44930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  <a:hlinkClick r:id="rId3"/>
              </a:rPr>
              <a:t>https://anticorruption.midural.ru/article/show/id/1246</a:t>
            </a:r>
            <a:endParaRPr lang="ru-RU" sz="1400" u="sng" dirty="0">
              <a:solidFill>
                <a:srgbClr val="0000CC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190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37104" y="6018130"/>
            <a:ext cx="44930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  <a:hlinkClick r:id="rId3"/>
              </a:rPr>
              <a:t>https://anticorruption.midural.ru/article/show/id/1246</a:t>
            </a:r>
            <a:endParaRPr lang="ru-RU" sz="1400" u="sng" dirty="0">
              <a:solidFill>
                <a:srgbClr val="0000CC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982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8709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41310" y="5931045"/>
            <a:ext cx="44930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  <a:hlinkClick r:id="rId3"/>
              </a:rPr>
              <a:t>https://anticorruption.midural.ru/article/show/id/1246</a:t>
            </a:r>
            <a:endParaRPr lang="ru-RU" sz="1400" u="sng" dirty="0">
              <a:solidFill>
                <a:srgbClr val="0000CC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8715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</Words>
  <Application>Microsoft Office PowerPoint</Application>
  <PresentationFormat>Экран (4:3)</PresentationFormat>
  <Paragraphs>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Liberation Serif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6</cp:revision>
  <dcterms:created xsi:type="dcterms:W3CDTF">2020-05-13T05:04:37Z</dcterms:created>
  <dcterms:modified xsi:type="dcterms:W3CDTF">2020-05-13T11:58:06Z</dcterms:modified>
</cp:coreProperties>
</file>