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85892-B255-4E94-B7F3-740726345D8C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672D-E565-42AD-BCB4-43F944893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891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85892-B255-4E94-B7F3-740726345D8C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2672D-E565-42AD-BCB4-43F944893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54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78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657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080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74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62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62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340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59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30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2449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2020-04-15T03:52:56Z</dcterms:created>
  <dcterms:modified xsi:type="dcterms:W3CDTF">2020-04-15T03:52:56Z</dcterms:modified>
</cp:coreProperties>
</file>