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1EB6-E6BA-4D6F-9DA8-20105A896F90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9C16-2021-45D8-B3EE-8D3E10E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560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1EB6-E6BA-4D6F-9DA8-20105A896F90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19C16-2021-45D8-B3EE-8D3E10E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32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90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4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07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8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89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9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92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55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6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8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69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8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4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705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2025-01-17T09:35:15Z</dcterms:created>
  <dcterms:modified xsi:type="dcterms:W3CDTF">2025-01-17T09:35:15Z</dcterms:modified>
</cp:coreProperties>
</file>