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24EC-326D-4381-80F6-DF40E427C52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4F3C-FE6C-451C-B5CF-784F8CD4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827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324EC-326D-4381-80F6-DF40E427C52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E4F3C-FE6C-451C-B5CF-784F8CD4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73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62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78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38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70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10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23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56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78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05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698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760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56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24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903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53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2023-01-17T11:21:48Z</dcterms:created>
  <dcterms:modified xsi:type="dcterms:W3CDTF">2023-01-17T11:21:49Z</dcterms:modified>
</cp:coreProperties>
</file>