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0D63C-7235-4C99-822D-84C0A29CE36F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47F6-BC2C-4CB4-A8A9-FF4905693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51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0D63C-7235-4C99-822D-84C0A29CE36F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C47F6-BC2C-4CB4-A8A9-FF4905693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900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7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6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4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2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33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5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31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12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60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80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03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35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57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4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6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88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12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496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</dc:creator>
  <cp:lastModifiedBy>Харитонова</cp:lastModifiedBy>
  <cp:revision>1</cp:revision>
  <dcterms:created xsi:type="dcterms:W3CDTF">2019-10-11T06:43:55Z</dcterms:created>
  <dcterms:modified xsi:type="dcterms:W3CDTF">2019-10-11T06:43:55Z</dcterms:modified>
</cp:coreProperties>
</file>