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1F368-6BA0-4547-8464-2871AC13B067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936D-3E18-431D-BE80-8E5262C81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44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1F368-6BA0-4547-8464-2871AC13B067}" type="datetimeFigureOut">
              <a:rPr lang="ru-RU" smtClean="0"/>
              <a:t>18.07.2024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2936D-3E18-431D-BE80-8E5262C81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22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4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08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85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02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619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78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2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86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29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207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2024-07-18T12:38:22Z</dcterms:created>
  <dcterms:modified xsi:type="dcterms:W3CDTF">2024-07-18T12:38:22Z</dcterms:modified>
</cp:coreProperties>
</file>