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5389-6D05-4D1F-BED2-6F9664498BEA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70F3-3908-4F4C-8C1B-D8CB24067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82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65389-6D05-4D1F-BED2-6F9664498BEA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870F3-3908-4F4C-8C1B-D8CB24067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9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8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7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87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33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9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70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42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99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48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9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36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2020-07-24T09:05:47Z</dcterms:created>
  <dcterms:modified xsi:type="dcterms:W3CDTF">2020-07-24T09:05:47Z</dcterms:modified>
</cp:coreProperties>
</file>