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DA60-C94C-436F-9F0E-614C8FD6BF44}" type="datetimeFigureOut">
              <a:rPr lang="ru-RU" smtClean="0"/>
              <a:t>17.12.2021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7B6E-D897-48F2-89DA-770198159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34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3DA60-C94C-436F-9F0E-614C8FD6BF44}" type="datetimeFigureOut">
              <a:rPr lang="ru-RU" smtClean="0"/>
              <a:t>17.12.2021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A7B6E-D897-48F2-89DA-770198159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35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31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96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47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37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9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20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9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Харитонова Светлана Александровна</dc:creator>
  <cp:lastModifiedBy>Харитонова Светлана Александровна</cp:lastModifiedBy>
  <cp:revision>1</cp:revision>
  <dcterms:created xsi:type="dcterms:W3CDTF">2021-12-17T06:53:37Z</dcterms:created>
  <dcterms:modified xsi:type="dcterms:W3CDTF">2021-12-17T06:53:37Z</dcterms:modified>
</cp:coreProperties>
</file>