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E9ED-9EAD-4F22-97B0-7B899FFE348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2425-B302-496C-B108-899A3545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68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E9ED-9EAD-4F22-97B0-7B899FFE348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E2425-B302-496C-B108-899A3545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95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4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04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9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4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9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4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0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9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2021-04-13T08:20:52Z</dcterms:created>
  <dcterms:modified xsi:type="dcterms:W3CDTF">2021-04-13T08:21:32Z</dcterms:modified>
</cp:coreProperties>
</file>