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30991-987D-4F11-A2B9-5F42EC2D39FD}" type="datetimeFigureOut">
              <a:rPr lang="ru-RU" smtClean="0"/>
              <a:t>07.07.2023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A6443-B369-4469-9392-2213228A6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55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30991-987D-4F11-A2B9-5F42EC2D39FD}" type="datetimeFigureOut">
              <a:rPr lang="ru-RU" smtClean="0"/>
              <a:t>07.07.2023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A6443-B369-4469-9392-2213228A6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72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3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37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00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4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6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86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6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6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0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13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2023-07-07T04:27:48Z</dcterms:created>
  <dcterms:modified xsi:type="dcterms:W3CDTF">2023-07-07T04:27:49Z</dcterms:modified>
</cp:coreProperties>
</file>