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5F7F-64BD-4F1A-9AC6-8A713048B16B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2B95-162A-4CF4-BA15-1850DC3D8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34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A5F7F-64BD-4F1A-9AC6-8A713048B16B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32B95-162A-4CF4-BA15-1850DC3D8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0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04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89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36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312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65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37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0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53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802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2024-10-07T09:35:23Z</dcterms:created>
  <dcterms:modified xsi:type="dcterms:W3CDTF">2024-10-07T09:35:23Z</dcterms:modified>
</cp:coreProperties>
</file>