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3F1C-A793-47D5-9184-77EED0E2E94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F477C-9CAF-43B4-B3BD-EFE1B08CA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47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13F1C-A793-47D5-9184-77EED0E2E94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F477C-9CAF-43B4-B3BD-EFE1B08CA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9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6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63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46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52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66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694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49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06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10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81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09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25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72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2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99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079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2022-01-13T10:18:29Z</dcterms:created>
  <dcterms:modified xsi:type="dcterms:W3CDTF">2022-01-13T10:18:29Z</dcterms:modified>
</cp:coreProperties>
</file>