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ECA43-93CB-4B07-807A-65F7CE51A001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2A2C1-5C50-407F-9AA4-2587AEABA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54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ECA43-93CB-4B07-807A-65F7CE51A001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2A2C1-5C50-407F-9AA4-2587AEABA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33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04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6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98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45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57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2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56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66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74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819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2021-04-14T03:22:37Z</dcterms:created>
  <dcterms:modified xsi:type="dcterms:W3CDTF">2021-04-14T03:22:37Z</dcterms:modified>
</cp:coreProperties>
</file>